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555" r:id="rId3"/>
    <p:sldId id="656" r:id="rId4"/>
    <p:sldId id="612" r:id="rId5"/>
    <p:sldId id="554" r:id="rId6"/>
    <p:sldId id="641" r:id="rId7"/>
    <p:sldId id="608" r:id="rId8"/>
    <p:sldId id="627" r:id="rId9"/>
    <p:sldId id="621" r:id="rId10"/>
    <p:sldId id="646" r:id="rId11"/>
    <p:sldId id="616" r:id="rId12"/>
    <p:sldId id="617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47" r:id="rId21"/>
    <p:sldId id="625" r:id="rId22"/>
    <p:sldId id="623" r:id="rId23"/>
    <p:sldId id="637" r:id="rId24"/>
    <p:sldId id="626" r:id="rId25"/>
    <p:sldId id="632" r:id="rId26"/>
    <p:sldId id="648" r:id="rId27"/>
    <p:sldId id="630" r:id="rId28"/>
    <p:sldId id="631" r:id="rId29"/>
    <p:sldId id="628" r:id="rId30"/>
    <p:sldId id="634" r:id="rId31"/>
    <p:sldId id="655" r:id="rId32"/>
    <p:sldId id="599" r:id="rId33"/>
    <p:sldId id="657" r:id="rId34"/>
    <p:sldId id="598" r:id="rId35"/>
    <p:sldId id="603" r:id="rId36"/>
    <p:sldId id="649" r:id="rId37"/>
    <p:sldId id="601" r:id="rId38"/>
    <p:sldId id="643" r:id="rId39"/>
    <p:sldId id="642" r:id="rId40"/>
    <p:sldId id="644" r:id="rId41"/>
    <p:sldId id="645" r:id="rId42"/>
    <p:sldId id="606" r:id="rId43"/>
    <p:sldId id="654" r:id="rId44"/>
    <p:sldId id="611" r:id="rId45"/>
    <p:sldId id="650" r:id="rId46"/>
    <p:sldId id="651" r:id="rId47"/>
    <p:sldId id="652" r:id="rId48"/>
    <p:sldId id="653" r:id="rId49"/>
    <p:sldId id="622" r:id="rId50"/>
    <p:sldId id="624" r:id="rId51"/>
    <p:sldId id="593" r:id="rId52"/>
    <p:sldId id="604" r:id="rId53"/>
    <p:sldId id="546" r:id="rId54"/>
    <p:sldId id="556" r:id="rId55"/>
    <p:sldId id="605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55"/>
            <p14:sldId id="656"/>
            <p14:sldId id="612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21" autoAdjust="0"/>
    <p:restoredTop sz="97161" autoAdjust="0"/>
  </p:normalViewPr>
  <p:slideViewPr>
    <p:cSldViewPr>
      <p:cViewPr varScale="1">
        <p:scale>
          <a:sx n="130" d="100"/>
          <a:sy n="130" d="100"/>
        </p:scale>
        <p:origin x="208" y="1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time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133137</TotalTime>
  <Words>3325</Words>
  <Application>Microsoft Macintosh PowerPoint</Application>
  <PresentationFormat>Widescreen</PresentationFormat>
  <Paragraphs>613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What is tabular data?</vt:lpstr>
      <vt:lpstr>What is tabular data?</vt:lpstr>
      <vt:lpstr>Spreadsheets and databases rule the world!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1658</cp:revision>
  <cp:lastPrinted>2017-08-28T05:46:03Z</cp:lastPrinted>
  <dcterms:created xsi:type="dcterms:W3CDTF">2010-10-01T16:09:12Z</dcterms:created>
  <dcterms:modified xsi:type="dcterms:W3CDTF">2024-08-29T06:23:29Z</dcterms:modified>
</cp:coreProperties>
</file>